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A0EA28-03AC-45C4-9A78-CEB17A0FD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054" y="0"/>
            <a:ext cx="55438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30</cp:revision>
  <dcterms:created xsi:type="dcterms:W3CDTF">2020-04-17T09:27:58Z</dcterms:created>
  <dcterms:modified xsi:type="dcterms:W3CDTF">2020-05-14T07:02:09Z</dcterms:modified>
</cp:coreProperties>
</file>